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3" r:id="rId4"/>
    <p:sldId id="284" r:id="rId5"/>
    <p:sldId id="289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6" r:id="rId14"/>
    <p:sldId id="277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75" r:id="rId25"/>
    <p:sldId id="293" r:id="rId26"/>
    <p:sldId id="295" r:id="rId27"/>
    <p:sldId id="297" r:id="rId28"/>
    <p:sldId id="290" r:id="rId29"/>
    <p:sldId id="291" r:id="rId30"/>
    <p:sldId id="292" r:id="rId31"/>
    <p:sldId id="286" r:id="rId32"/>
    <p:sldId id="287" r:id="rId33"/>
    <p:sldId id="288" r:id="rId34"/>
    <p:sldId id="29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C74B-56C1-4E55-9866-3103781CF5C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28B7-51F0-49E5-BF7B-386C1D717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5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C74B-56C1-4E55-9866-3103781CF5C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28B7-51F0-49E5-BF7B-386C1D717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9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C74B-56C1-4E55-9866-3103781CF5C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28B7-51F0-49E5-BF7B-386C1D717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C74B-56C1-4E55-9866-3103781CF5C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28B7-51F0-49E5-BF7B-386C1D717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1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C74B-56C1-4E55-9866-3103781CF5C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28B7-51F0-49E5-BF7B-386C1D717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7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C74B-56C1-4E55-9866-3103781CF5C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28B7-51F0-49E5-BF7B-386C1D717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1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C74B-56C1-4E55-9866-3103781CF5C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28B7-51F0-49E5-BF7B-386C1D717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C74B-56C1-4E55-9866-3103781CF5C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28B7-51F0-49E5-BF7B-386C1D717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1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C74B-56C1-4E55-9866-3103781CF5C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28B7-51F0-49E5-BF7B-386C1D717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2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C74B-56C1-4E55-9866-3103781CF5C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28B7-51F0-49E5-BF7B-386C1D717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8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C74B-56C1-4E55-9866-3103781CF5C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28B7-51F0-49E5-BF7B-386C1D717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6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1C74B-56C1-4E55-9866-3103781CF5C3}" type="datetimeFigureOut">
              <a:rPr lang="en-US" smtClean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B28B7-51F0-49E5-BF7B-386C1D717D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080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When You Think of Group Records?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8" y="1810760"/>
            <a:ext cx="5475575" cy="44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80962"/>
            <a:ext cx="57150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43" y="0"/>
            <a:ext cx="6429193" cy="71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96214"/>
            <a:ext cx="6587218" cy="6250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787" y="194308"/>
            <a:ext cx="4583031" cy="27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" y="0"/>
            <a:ext cx="10425315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204787"/>
            <a:ext cx="865822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12" y="457201"/>
            <a:ext cx="7823748" cy="4562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12" y="5019913"/>
            <a:ext cx="5334114" cy="16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561" y="590903"/>
            <a:ext cx="5868352" cy="53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457825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87" y="0"/>
            <a:ext cx="56102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755" y="312420"/>
            <a:ext cx="53530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" y="0"/>
            <a:ext cx="6244193" cy="5684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817" y="0"/>
            <a:ext cx="513437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57382" y="30003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Does it evoke strong emotions?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51" y="1625600"/>
            <a:ext cx="4800167" cy="46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89492"/>
            <a:ext cx="9250680" cy="65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83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90" y="874395"/>
            <a:ext cx="8724900" cy="1238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0190" y="2560320"/>
            <a:ext cx="872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Electronic Meeting Workaround Until Area Policy Established</a:t>
            </a:r>
          </a:p>
          <a:p>
            <a:r>
              <a:rPr lang="en-US" sz="2400" b="1" dirty="0" smtClean="0"/>
              <a:t>     </a:t>
            </a:r>
            <a:r>
              <a:rPr lang="en-US" sz="2400" dirty="0" smtClean="0"/>
              <a:t>Temporary electronic meeting. Submit request on the GR change form with meeting link, ID, and password.</a:t>
            </a: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88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-7439"/>
            <a:ext cx="8220695" cy="68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0"/>
            <a:ext cx="8763000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337185"/>
            <a:ext cx="5410200" cy="462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42" y="337185"/>
            <a:ext cx="4818698" cy="30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6" y="74179"/>
            <a:ext cx="3883589" cy="444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9590" y="176446"/>
            <a:ext cx="379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FILL OUT THE GROUP RECORDS CHANGE FORM, TINY URL, AND THE GRC WILL REGISTER YOUR GROUP!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139" y="1273537"/>
            <a:ext cx="6687214" cy="27605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18254" y="3470654"/>
            <a:ext cx="1117600" cy="563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32811" y="1218166"/>
            <a:ext cx="2177195" cy="2307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157" y="4224703"/>
            <a:ext cx="7263679" cy="22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357340"/>
            <a:ext cx="5554400" cy="4574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135" y="3017259"/>
            <a:ext cx="5368348" cy="2294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244" y="662277"/>
            <a:ext cx="5530129" cy="2108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89135" y="2355273"/>
            <a:ext cx="1046138" cy="138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772706"/>
              </p:ext>
            </p:extLst>
          </p:nvPr>
        </p:nvGraphicFramePr>
        <p:xfrm>
          <a:off x="1495218" y="1927224"/>
          <a:ext cx="9127672" cy="4351338"/>
        </p:xfrm>
        <a:graphic>
          <a:graphicData uri="http://schemas.openxmlformats.org/drawingml/2006/table">
            <a:tbl>
              <a:tblPr/>
              <a:tblGrid>
                <a:gridCol w="694031"/>
                <a:gridCol w="120870"/>
                <a:gridCol w="1080036"/>
                <a:gridCol w="1099532"/>
                <a:gridCol w="733021"/>
                <a:gridCol w="389905"/>
                <a:gridCol w="167659"/>
                <a:gridCol w="389905"/>
                <a:gridCol w="331419"/>
                <a:gridCol w="280731"/>
                <a:gridCol w="908478"/>
                <a:gridCol w="865589"/>
                <a:gridCol w="389905"/>
                <a:gridCol w="389905"/>
                <a:gridCol w="1286686"/>
              </a:tblGrid>
              <a:tr h="280731">
                <a:tc>
                  <a:txBody>
                    <a:bodyPr/>
                    <a:lstStyle/>
                    <a:p>
                      <a:pPr rtl="0" fontAlgn="t"/>
                      <a:r>
                        <a:rPr lang="en-US" sz="900" dirty="0">
                          <a:effectLst/>
                        </a:rPr>
                        <a:t>Beach AFG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>
                          <a:effectLst/>
                        </a:rPr>
                        <a:t>27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Families And Friends Only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Galilee Episcopal Church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3928 Pacific Ave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Virginia Beach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VA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23451-2636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Saturday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>
                          <a:effectLst/>
                        </a:rPr>
                        <a:t>7:00 PM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Alanon,Temporarily suspended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900">
                        <a:effectLst/>
                      </a:endParaRP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English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900">
                        <a:effectLst/>
                      </a:endParaRP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Temporarily suspended due to COVID.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463"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Changing Attitudes AFG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>
                          <a:effectLst/>
                        </a:rPr>
                        <a:t>27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Families And Friends Only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St Francis Episcopal Church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509 S Rosemont Rd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Virginia Beach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VA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23452-4131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Thursday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>
                          <a:effectLst/>
                        </a:rPr>
                        <a:t>8:00 PM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Alanon,Virtual,Telephone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900">
                        <a:effectLst/>
                      </a:endParaRP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English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900">
                        <a:effectLst/>
                      </a:endParaRP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Phone meeting; dial in with phone number 605-562-8401; access code is 9934966.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926">
                <a:tc>
                  <a:txBody>
                    <a:bodyPr/>
                    <a:lstStyle/>
                    <a:p>
                      <a:pPr rtl="0" fontAlgn="t"/>
                      <a:r>
                        <a:rPr lang="en-US" sz="900" dirty="0">
                          <a:effectLst/>
                        </a:rPr>
                        <a:t>Friday Night Meeting AFG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>
                          <a:effectLst/>
                        </a:rPr>
                        <a:t>27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Families And Friends Only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Old Donation Episcopal Church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4449 N Witchduck Rd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Virginia Beach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VA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23455-6151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Friday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>
                          <a:effectLst/>
                        </a:rPr>
                        <a:t>6:30 PM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dirty="0" err="1">
                          <a:effectLst/>
                        </a:rPr>
                        <a:t>Alanon,Virtual</a:t>
                      </a:r>
                      <a:endParaRPr lang="en-US" sz="900" dirty="0">
                        <a:effectLst/>
                      </a:endParaRP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900">
                        <a:effectLst/>
                      </a:endParaRP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English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900">
                        <a:effectLst/>
                      </a:endParaRP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Meeting online at Zoom, https://us02web.zoom.us/j/87614728080?pwd=ODVzMlp0aG9KRHFGdm12ZFZnTGdmUT09, Meeting ID: 876 1472 8080, Passcode: 928901; Library of parish hall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389"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Thursday Noon AFG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>
                          <a:effectLst/>
                        </a:rPr>
                        <a:t>27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Families And Friends Only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Thalia Lynn Baptist Church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4392 Virginia Beach Blvd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Virginia Beach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VA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23452-1204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Thursday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>
                          <a:effectLst/>
                        </a:rPr>
                        <a:t>12:00 PM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Alanon,Virtual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900">
                        <a:effectLst/>
                      </a:endParaRP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English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900">
                        <a:effectLst/>
                      </a:endParaRP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Online meeting on Zoom at https://us02web.zoom.us/j/88120219298?pwd=bzdxWUZtQS9mYjF2ZjVTL0xhS2crQT09; Meeting ID: 881 2021 9298; Passcode: 114842; when in person meetings resume,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Church is next door to Princess Anne H S; go to front door to be buzzed in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829"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Freedom Women's AFG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>
                          <a:effectLst/>
                        </a:rPr>
                        <a:t>27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Families And Friends Only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Bayside Presbyterian Church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1400 Ewell Rd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Virginia Beach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VA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23455-4908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Sunday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900">
                          <a:effectLst/>
                        </a:rPr>
                        <a:t>7:00 PM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Alanon,Face to face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900">
                        <a:effectLst/>
                      </a:endParaRP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>
                          <a:effectLst/>
                        </a:rPr>
                        <a:t>English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900">
                        <a:effectLst/>
                      </a:endParaRP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900" dirty="0">
                          <a:effectLst/>
                        </a:rPr>
                        <a:t>Face to face meeting; contact group email with questions at freedomwomenafg@yahoo.com. </a:t>
                      </a:r>
                    </a:p>
                  </a:txBody>
                  <a:tcPr marL="11697" marR="11697" marT="0" marB="0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37526" y="572653"/>
            <a:ext cx="593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Group Records Database </a:t>
            </a:r>
          </a:p>
          <a:p>
            <a:r>
              <a:rPr lang="en-US" dirty="0" smtClean="0"/>
              <a:t>Website </a:t>
            </a:r>
            <a:r>
              <a:rPr lang="en-US" dirty="0" err="1" smtClean="0"/>
              <a:t>Coordinatorsyncs</a:t>
            </a:r>
            <a:r>
              <a:rPr lang="en-US" dirty="0" smtClean="0"/>
              <a:t> with the Area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684" y="380711"/>
            <a:ext cx="6531697" cy="4465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145" y="4952745"/>
            <a:ext cx="6376773" cy="19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933" y="1123949"/>
            <a:ext cx="8568903" cy="49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94327" y="41130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Do you feel bent out of shape?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97" y="2289607"/>
            <a:ext cx="4846494" cy="43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13" y="148791"/>
            <a:ext cx="7468177" cy="2706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2937164"/>
            <a:ext cx="4197061" cy="354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119" y="2855630"/>
            <a:ext cx="40481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78691" y="23581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Hopefully not you now???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070" y="1945624"/>
            <a:ext cx="5073422" cy="41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2205" y="69563"/>
            <a:ext cx="10515600" cy="780184"/>
          </a:xfrm>
        </p:spPr>
        <p:txBody>
          <a:bodyPr/>
          <a:lstStyle/>
          <a:p>
            <a:pPr algn="ctr"/>
            <a:r>
              <a:rPr lang="en-US" dirty="0" smtClean="0"/>
              <a:t>When tempted by </a:t>
            </a:r>
            <a:r>
              <a:rPr lang="en-US" dirty="0" smtClean="0"/>
              <a:t>Minion </a:t>
            </a:r>
            <a:r>
              <a:rPr lang="en-US" dirty="0"/>
              <a:t>w</a:t>
            </a:r>
            <a:r>
              <a:rPr lang="en-US" dirty="0" smtClean="0"/>
              <a:t>isdom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4877" y="852277"/>
            <a:ext cx="3730255" cy="4170067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929224" y="5394326"/>
            <a:ext cx="10515600" cy="780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Contact Your Friendly Group Records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3527" y="822036"/>
            <a:ext cx="83681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But Seriously Don’t Hesitate to Reach Out Until the New GRC Arrives; text, email, phone call work.</a:t>
            </a:r>
          </a:p>
          <a:p>
            <a:endParaRPr lang="en-US" sz="4000" dirty="0" smtClean="0"/>
          </a:p>
          <a:p>
            <a:r>
              <a:rPr lang="en-US" sz="4000" dirty="0" smtClean="0"/>
              <a:t>Chris B. 703-389-1405</a:t>
            </a:r>
          </a:p>
          <a:p>
            <a:r>
              <a:rPr lang="en-US" sz="4000" dirty="0" smtClean="0"/>
              <a:t>cbnp15@Verizon.net</a:t>
            </a:r>
          </a:p>
          <a:p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13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3527" y="822036"/>
            <a:ext cx="83681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 YOU FOR YOUR ATTENTION!</a:t>
            </a:r>
          </a:p>
          <a:p>
            <a:r>
              <a:rPr lang="en-US" sz="4000" dirty="0" smtClean="0"/>
              <a:t>ALL THE BEST WITH THE NEW PANEL!</a:t>
            </a:r>
          </a:p>
          <a:p>
            <a:endParaRPr lang="en-US" sz="4000" dirty="0"/>
          </a:p>
          <a:p>
            <a:pPr algn="ctr"/>
            <a:r>
              <a:rPr lang="en-US" sz="4000" dirty="0" smtClean="0"/>
              <a:t>QUESTIONS?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01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Or just plain, well……that!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91" y="1773020"/>
            <a:ext cx="6088063" cy="430674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84073" y="4240929"/>
            <a:ext cx="1930400" cy="19211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92728" y="115744"/>
            <a:ext cx="10515600" cy="2075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Fear Not!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635433"/>
            <a:ext cx="84867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Records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introduction to Group Records: What it can do for you</a:t>
            </a:r>
            <a:r>
              <a:rPr lang="en-US" dirty="0" smtClean="0"/>
              <a:t>!!! GATEWAY FOR NEWCOMERS!!!</a:t>
            </a:r>
            <a:endParaRPr lang="en-US" dirty="0" smtClean="0"/>
          </a:p>
          <a:p>
            <a:r>
              <a:rPr lang="en-US" dirty="0" smtClean="0"/>
              <a:t>The dang-blasted group records change form!!!  And what the heck is a “tiny </a:t>
            </a:r>
            <a:r>
              <a:rPr lang="en-US" dirty="0" err="1" smtClean="0"/>
              <a:t>url</a:t>
            </a:r>
            <a:r>
              <a:rPr lang="en-US" dirty="0" smtClean="0"/>
              <a:t>.” </a:t>
            </a:r>
            <a:endParaRPr lang="en-US" dirty="0" smtClean="0"/>
          </a:p>
          <a:p>
            <a:r>
              <a:rPr lang="en-US" dirty="0" smtClean="0"/>
              <a:t>Indispensable </a:t>
            </a:r>
            <a:r>
              <a:rPr lang="en-US" dirty="0" smtClean="0"/>
              <a:t>Tips and Tricks to be a group records Ninja.</a:t>
            </a:r>
          </a:p>
          <a:p>
            <a:r>
              <a:rPr lang="en-US" dirty="0" smtClean="0"/>
              <a:t>Quick introduction to resources = The Service Manual and the Group Records attachments.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054" y="393677"/>
            <a:ext cx="2346037" cy="35505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Where do I start? </a:t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377" y="0"/>
            <a:ext cx="5457825" cy="6467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3" y="1409348"/>
            <a:ext cx="5424146" cy="561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44" y="4745574"/>
            <a:ext cx="4038600" cy="1285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8358" y="1026643"/>
            <a:ext cx="310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members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58359" y="748096"/>
            <a:ext cx="341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 vaalanon.org/Area website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58358" y="2338822"/>
            <a:ext cx="316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Assembly in drop down</a:t>
            </a:r>
            <a:endParaRPr lang="en-US" dirty="0"/>
          </a:p>
        </p:txBody>
      </p:sp>
      <p:sp>
        <p:nvSpPr>
          <p:cNvPr id="12" name="Curved Right Arrow 11"/>
          <p:cNvSpPr/>
          <p:nvPr/>
        </p:nvSpPr>
        <p:spPr>
          <a:xfrm>
            <a:off x="1214457" y="399658"/>
            <a:ext cx="304800" cy="5968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1115228" y="1943098"/>
            <a:ext cx="503257" cy="6943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777713">
            <a:off x="2322569" y="2638434"/>
            <a:ext cx="443345" cy="1627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4786" y="4265782"/>
            <a:ext cx="2596646" cy="10937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65049" y="-225670"/>
            <a:ext cx="2965641" cy="10937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770909" y="628073"/>
            <a:ext cx="4553527" cy="3796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85" y="521421"/>
            <a:ext cx="8276070" cy="5269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9273" y="6105236"/>
            <a:ext cx="456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Records excel spreadsheet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409575"/>
            <a:ext cx="58388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441</Words>
  <Application>Microsoft Office PowerPoint</Application>
  <PresentationFormat>Widescreen</PresentationFormat>
  <Paragraphs>99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When You Think of Group Records?</vt:lpstr>
      <vt:lpstr>Does it evoke strong emotions? </vt:lpstr>
      <vt:lpstr>Do you feel bent out of shape? </vt:lpstr>
      <vt:lpstr>Or just plain, well……that!  </vt:lpstr>
      <vt:lpstr>Fear Not!  </vt:lpstr>
      <vt:lpstr>Group Records</vt:lpstr>
      <vt:lpstr>Where do I start?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Hopefully not you now??? </vt:lpstr>
      <vt:lpstr>When tempted by Minion wisdom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batchelder</dc:creator>
  <cp:lastModifiedBy>chris batchelder</cp:lastModifiedBy>
  <cp:revision>104</cp:revision>
  <dcterms:created xsi:type="dcterms:W3CDTF">2021-09-20T16:20:20Z</dcterms:created>
  <dcterms:modified xsi:type="dcterms:W3CDTF">2021-10-20T19:50:58Z</dcterms:modified>
</cp:coreProperties>
</file>